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2" r:id="rId8"/>
    <p:sldId id="261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27"/>
    <p:restoredTop sz="94694"/>
  </p:normalViewPr>
  <p:slideViewPr>
    <p:cSldViewPr snapToGrid="0">
      <p:cViewPr varScale="1">
        <p:scale>
          <a:sx n="105" d="100"/>
          <a:sy n="105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0F9A-760F-AFE0-208C-E85B67D50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92A7F-4158-6917-243B-DBD5E0DBD4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66062-69DA-F742-AAD1-20DCE41E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555E3-4E86-6378-7F41-3F33B932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53B28-BC28-6F2D-7B5E-B9355595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18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C18D9-B688-0EB6-7C45-16059CD9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E44B3-706A-FE21-A3B8-C7DA1E63D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47918-35FD-5C4E-BE30-D1FC8433D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2BD82-E32B-D49D-257D-13DC61CBA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4B9EF-5D56-F09D-E8E2-4B736CE4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1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1DE566-B1E2-B507-1B16-E04DE14B1C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C5F35-C92A-8505-6E23-293CC9DD9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85923-4839-9D2C-CCF4-746EE9AD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07781-B4E6-4527-9CB1-631CC136D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45736-5A94-C617-FF62-BE4A5A6A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71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38D33-96F4-4CCC-F0FF-8CCA0A1F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F72C1-0FD1-CE8F-110C-90D911624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DC61C-2DFF-5940-4E5B-721569B4F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1F5B7-6B0A-E5A3-A2A4-D9B8D1EE9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9997C-2C84-905D-EC42-45D310D8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6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931A-B8E3-AA6E-05DD-DE02EDF7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A6CA1-2394-1482-4167-4942B00F8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0EBC2-6397-7F09-C4C9-995B5465E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8C2FB-4F48-1B17-BA5B-DEB6940B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47A2C-91E5-8C97-4C86-1E74E3EB2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63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FB92-3E1D-6CC1-B512-15EBBE0D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57A77-C7DC-674B-92F3-D91339244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0FE31-7405-BB6B-F78B-7F69EDE0B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7DC1E-D741-BB33-3E6C-9099D07C3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C2589-2FFB-8EDD-8183-FD88EE75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D120A-C656-5BDF-6245-80B2152A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0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7D38-BCCF-D43D-62C4-DE188C5E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FADD6-FFEC-5718-3CE8-5D08107BC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57CDA-0FFE-F1F4-65EB-F4699E947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14D37C-C0C9-27FC-9B35-A3DD9537F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190B8-7056-0A53-4CDD-77C95535D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B74E1D-49F6-015E-E3F5-4B96347C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79E485-C90E-DFE3-5409-DD8985F9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F651F7-BA44-29E0-2747-84AF0E58C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97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F5AF8-AB8E-1B1B-EA48-4FF95FAC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19E949-8B1C-5DDF-A3DD-A631B82F8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D08A6-404C-8F22-137C-5BDB733E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9DD20-4F47-086B-3802-899F748F9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3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549995-FA8E-E8F1-535D-EDE90488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5385A-CA24-8196-BF1C-C91FA925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F145C-4851-7C4C-99D7-EF2CB573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0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32EB-DE70-E7FC-9A0E-8F068DCC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4250E-32FB-C526-7A29-6B180B8C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5501D-285F-67A5-9720-795C3790E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2FFFB-7799-E1F3-F7FC-1043FF23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68EC1-3E2F-3F1C-56A3-EB8FC5B4E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6DB2F-7C2E-08BC-956B-4A25548E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3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5FE0-C18E-3F4B-72CA-7FE8A5776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73ED4A-99C1-7EF1-CB3C-1F59B10D54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7D908-E6C4-2358-9F9E-27956CCA4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CE9A6-724E-FE61-CF42-FF7384B59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97CC-91A7-EE43-B100-BA21345A45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1C371-64CF-AD04-BDCF-82BE918EA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4497A-4C9A-010A-8412-874340FA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0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D1ABCC-2BDA-663E-0243-D971912EA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A8C2B-46BE-D960-3DD8-90810FD5F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33761-5238-CDFB-1845-E9CB01E80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4297CC-91A7-EE43-B100-BA21345A45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AED07-2476-E0D5-8B1C-158F1EBF4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D32C6-4441-CF49-A6EE-677C20EF6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04A9E6-DAD0-A34C-8573-C12B4443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4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894B-6A94-5B4A-49E3-F581A8899E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6731E-E51A-ECA6-6F03-D1F512B30E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43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showing different types of plants&#10;&#10;AI-generated content may be incorrect.">
            <a:extLst>
              <a:ext uri="{FF2B5EF4-FFF2-40B4-BE49-F238E27FC236}">
                <a16:creationId xmlns:a16="http://schemas.microsoft.com/office/drawing/2014/main" id="{9D56790C-239C-8A1F-D84E-DBDF1B5F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2" y="71718"/>
            <a:ext cx="7772400" cy="6477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0A2E5A2-DBB3-FE74-3618-162913E3D957}"/>
              </a:ext>
            </a:extLst>
          </p:cNvPr>
          <p:cNvSpPr/>
          <p:nvPr/>
        </p:nvSpPr>
        <p:spPr>
          <a:xfrm>
            <a:off x="2186339" y="1298761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EF1F3C-2A37-D54D-1ABE-2A2ADAEC7C00}"/>
              </a:ext>
            </a:extLst>
          </p:cNvPr>
          <p:cNvSpPr/>
          <p:nvPr/>
        </p:nvSpPr>
        <p:spPr>
          <a:xfrm>
            <a:off x="6946599" y="1298761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800DD8-A796-0492-D4F8-ADCCB5B07E19}"/>
              </a:ext>
            </a:extLst>
          </p:cNvPr>
          <p:cNvSpPr/>
          <p:nvPr/>
        </p:nvSpPr>
        <p:spPr>
          <a:xfrm>
            <a:off x="6543186" y="5601819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DD492-46BF-AE09-8BED-04BADE7FE076}"/>
              </a:ext>
            </a:extLst>
          </p:cNvPr>
          <p:cNvSpPr txBox="1"/>
          <p:nvPr/>
        </p:nvSpPr>
        <p:spPr>
          <a:xfrm>
            <a:off x="7991061" y="1510746"/>
            <a:ext cx="42009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3 out of 6 models predict that yellow flowers have a higher probability of having a bee detected on them than ”other” colored flowers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880F50-E01D-257D-0AC0-3516FE3AB8D6}"/>
              </a:ext>
            </a:extLst>
          </p:cNvPr>
          <p:cNvSpPr/>
          <p:nvPr/>
        </p:nvSpPr>
        <p:spPr>
          <a:xfrm>
            <a:off x="3659839" y="1192498"/>
            <a:ext cx="331694" cy="3182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4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showing different types of plants&#10;&#10;AI-generated content may be incorrect.">
            <a:extLst>
              <a:ext uri="{FF2B5EF4-FFF2-40B4-BE49-F238E27FC236}">
                <a16:creationId xmlns:a16="http://schemas.microsoft.com/office/drawing/2014/main" id="{ACDEFD10-872F-139D-8667-8A5F75AB0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2" y="190500"/>
            <a:ext cx="77724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03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B0CB2-2936-9983-4353-0DC0FDB6C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5" y="89646"/>
            <a:ext cx="77724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4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7C191-B3F9-7982-22CA-FCCC03A2A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0FBE-AFC9-C583-82C3-108F3E0B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Ecological results</a:t>
            </a:r>
          </a:p>
        </p:txBody>
      </p:sp>
    </p:spTree>
    <p:extLst>
      <p:ext uri="{BB962C8B-B14F-4D97-AF65-F5344CB8AC3E}">
        <p14:creationId xmlns:p14="http://schemas.microsoft.com/office/powerpoint/2010/main" val="264848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F1FB0459-3BE4-4434-43A3-61C0B649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" y="190500"/>
            <a:ext cx="77724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8524B3-6881-1927-D7CC-6E8FEEAEC23A}"/>
              </a:ext>
            </a:extLst>
          </p:cNvPr>
          <p:cNvSpPr txBox="1"/>
          <p:nvPr/>
        </p:nvSpPr>
        <p:spPr>
          <a:xfrm>
            <a:off x="7991061" y="1510746"/>
            <a:ext cx="42009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285750" indent="-285750">
              <a:buFontTx/>
              <a:buChar char="-"/>
            </a:pPr>
            <a:r>
              <a:rPr lang="en-US" dirty="0"/>
              <a:t>Mixed results for probability of interacting with a plant and bee size</a:t>
            </a:r>
          </a:p>
          <a:p>
            <a:pPr marL="285750" indent="-285750">
              <a:buFontTx/>
              <a:buChar char="-"/>
            </a:pPr>
            <a:r>
              <a:rPr lang="en-US" dirty="0"/>
              <a:t>Only significant relationship is for the bee species model (upper left) = negative relationship</a:t>
            </a:r>
          </a:p>
          <a:p>
            <a:pPr marL="285750" indent="-285750">
              <a:buFontTx/>
              <a:buChar char="-"/>
            </a:pPr>
            <a:r>
              <a:rPr lang="en-US" dirty="0"/>
              <a:t>Bee and plant family model showing some trend to significance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 others = no trend</a:t>
            </a:r>
          </a:p>
        </p:txBody>
      </p:sp>
    </p:spTree>
    <p:extLst>
      <p:ext uri="{BB962C8B-B14F-4D97-AF65-F5344CB8AC3E}">
        <p14:creationId xmlns:p14="http://schemas.microsoft.com/office/powerpoint/2010/main" val="3890051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graphs&#10;&#10;AI-generated content may be incorrect.">
            <a:extLst>
              <a:ext uri="{FF2B5EF4-FFF2-40B4-BE49-F238E27FC236}">
                <a16:creationId xmlns:a16="http://schemas.microsoft.com/office/drawing/2014/main" id="{30F729DE-CBBE-D09D-E6A2-9A68C0E2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9" y="190500"/>
            <a:ext cx="77724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6D1D54-724A-A537-5649-6EA97BE32936}"/>
              </a:ext>
            </a:extLst>
          </p:cNvPr>
          <p:cNvSpPr txBox="1"/>
          <p:nvPr/>
        </p:nvSpPr>
        <p:spPr>
          <a:xfrm>
            <a:off x="7991061" y="1510746"/>
            <a:ext cx="4200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Consistent result: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Solitary bees have a higher probability of interacting with a plant than social bees</a:t>
            </a:r>
          </a:p>
        </p:txBody>
      </p:sp>
    </p:spTree>
    <p:extLst>
      <p:ext uri="{BB962C8B-B14F-4D97-AF65-F5344CB8AC3E}">
        <p14:creationId xmlns:p14="http://schemas.microsoft.com/office/powerpoint/2010/main" val="1706068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graphs&#10;&#10;AI-generated content may be incorrect.">
            <a:extLst>
              <a:ext uri="{FF2B5EF4-FFF2-40B4-BE49-F238E27FC236}">
                <a16:creationId xmlns:a16="http://schemas.microsoft.com/office/drawing/2014/main" id="{FAFED53B-B418-B5F3-CDA1-047F5C4C4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3" y="190500"/>
            <a:ext cx="7772400" cy="6477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9D7C127-22CD-04BB-EBB4-11CDF7A3AE74}"/>
              </a:ext>
            </a:extLst>
          </p:cNvPr>
          <p:cNvSpPr/>
          <p:nvPr/>
        </p:nvSpPr>
        <p:spPr>
          <a:xfrm>
            <a:off x="6705601" y="1461247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AB3015-AF64-B61C-EC1A-414FD17A9916}"/>
              </a:ext>
            </a:extLst>
          </p:cNvPr>
          <p:cNvSpPr/>
          <p:nvPr/>
        </p:nvSpPr>
        <p:spPr>
          <a:xfrm>
            <a:off x="7125820" y="1304364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B358A6-EB36-B64B-B9F1-A13F320A2EE2}"/>
              </a:ext>
            </a:extLst>
          </p:cNvPr>
          <p:cNvSpPr/>
          <p:nvPr/>
        </p:nvSpPr>
        <p:spPr>
          <a:xfrm>
            <a:off x="6766111" y="3429000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EEDA72-F9E3-3D5A-0B4A-5919CA9A0A54}"/>
              </a:ext>
            </a:extLst>
          </p:cNvPr>
          <p:cNvSpPr/>
          <p:nvPr/>
        </p:nvSpPr>
        <p:spPr>
          <a:xfrm>
            <a:off x="6694394" y="5567083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342749-8178-878F-C381-D9A3A22E7C45}"/>
              </a:ext>
            </a:extLst>
          </p:cNvPr>
          <p:cNvSpPr/>
          <p:nvPr/>
        </p:nvSpPr>
        <p:spPr>
          <a:xfrm>
            <a:off x="3430679" y="1312207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A5713E-7D55-7CD4-4C5B-CBBFAECE6C13}"/>
              </a:ext>
            </a:extLst>
          </p:cNvPr>
          <p:cNvSpPr/>
          <p:nvPr/>
        </p:nvSpPr>
        <p:spPr>
          <a:xfrm>
            <a:off x="3420593" y="5574926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69A8E1-6361-F93C-C6C9-9DB53EFFE0E3}"/>
              </a:ext>
            </a:extLst>
          </p:cNvPr>
          <p:cNvSpPr txBox="1"/>
          <p:nvPr/>
        </p:nvSpPr>
        <p:spPr>
          <a:xfrm>
            <a:off x="7991061" y="1510746"/>
            <a:ext cx="42009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5 out of 6 models predict that blue flowers are visited more frequently than yellow flowers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2 out of 6 models predict that yellow flowers are visited more frequently than white flowers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989DFA-EABD-4A92-891D-78FDBB8B38FC}"/>
              </a:ext>
            </a:extLst>
          </p:cNvPr>
          <p:cNvSpPr/>
          <p:nvPr/>
        </p:nvSpPr>
        <p:spPr>
          <a:xfrm>
            <a:off x="3643104" y="5418043"/>
            <a:ext cx="331694" cy="3137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DCBC7A-4BD9-4C88-B233-8E724DC4E11E}"/>
              </a:ext>
            </a:extLst>
          </p:cNvPr>
          <p:cNvSpPr/>
          <p:nvPr/>
        </p:nvSpPr>
        <p:spPr>
          <a:xfrm>
            <a:off x="3659839" y="1192498"/>
            <a:ext cx="331694" cy="3182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48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EA3AC-552B-8682-1BFB-F1DCA14A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289112"/>
            <a:ext cx="7772400" cy="647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CC9980-A0EF-3598-D837-AE84C31488A6}"/>
              </a:ext>
            </a:extLst>
          </p:cNvPr>
          <p:cNvSpPr txBox="1"/>
          <p:nvPr/>
        </p:nvSpPr>
        <p:spPr>
          <a:xfrm>
            <a:off x="7991061" y="1510746"/>
            <a:ext cx="4200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3 out of 6 models predict that not bowl flowers are visited more frequently than bowl flowers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4792BA-F118-33DC-4314-524F17A676B4}"/>
              </a:ext>
            </a:extLst>
          </p:cNvPr>
          <p:cNvSpPr/>
          <p:nvPr/>
        </p:nvSpPr>
        <p:spPr>
          <a:xfrm>
            <a:off x="3808951" y="1262902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4521A9-FB96-C7A2-4840-77C28CB676F0}"/>
              </a:ext>
            </a:extLst>
          </p:cNvPr>
          <p:cNvSpPr/>
          <p:nvPr/>
        </p:nvSpPr>
        <p:spPr>
          <a:xfrm>
            <a:off x="7724145" y="1262902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182538-45B9-CE99-6554-6B97B6D9470A}"/>
              </a:ext>
            </a:extLst>
          </p:cNvPr>
          <p:cNvSpPr/>
          <p:nvPr/>
        </p:nvSpPr>
        <p:spPr>
          <a:xfrm>
            <a:off x="3913094" y="5507689"/>
            <a:ext cx="33169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51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9143-139B-BF84-B28C-E11DFC82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results</a:t>
            </a:r>
          </a:p>
        </p:txBody>
      </p:sp>
    </p:spTree>
    <p:extLst>
      <p:ext uri="{BB962C8B-B14F-4D97-AF65-F5344CB8AC3E}">
        <p14:creationId xmlns:p14="http://schemas.microsoft.com/office/powerpoint/2010/main" val="66410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bee family model&#10;&#10;AI-generated content may be incorrect.">
            <a:extLst>
              <a:ext uri="{FF2B5EF4-FFF2-40B4-BE49-F238E27FC236}">
                <a16:creationId xmlns:a16="http://schemas.microsoft.com/office/drawing/2014/main" id="{BA19496B-D214-4ABA-AF05-D956D55E4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5" y="89647"/>
            <a:ext cx="77724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985B7-3551-14D7-25A7-6EB920D64F6C}"/>
              </a:ext>
            </a:extLst>
          </p:cNvPr>
          <p:cNvSpPr txBox="1"/>
          <p:nvPr/>
        </p:nvSpPr>
        <p:spPr>
          <a:xfrm>
            <a:off x="7991061" y="1510746"/>
            <a:ext cx="4200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5 out of 6 models predict that not striped bees are detected more frequently than not striped bees</a:t>
            </a:r>
          </a:p>
        </p:txBody>
      </p:sp>
    </p:spTree>
    <p:extLst>
      <p:ext uri="{BB962C8B-B14F-4D97-AF65-F5344CB8AC3E}">
        <p14:creationId xmlns:p14="http://schemas.microsoft.com/office/powerpoint/2010/main" val="186046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57B4A-0D92-D7B3-3F64-EADBFD4C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47" y="190500"/>
            <a:ext cx="77724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8D62DA-7AEA-00D4-7504-EA8939A36678}"/>
              </a:ext>
            </a:extLst>
          </p:cNvPr>
          <p:cNvSpPr txBox="1"/>
          <p:nvPr/>
        </p:nvSpPr>
        <p:spPr>
          <a:xfrm>
            <a:off x="7991061" y="1510746"/>
            <a:ext cx="4200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Take-away: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6 out of 6 models predict that observations detect more bee-plant interactions than any other source type</a:t>
            </a:r>
          </a:p>
        </p:txBody>
      </p:sp>
    </p:spTree>
    <p:extLst>
      <p:ext uri="{BB962C8B-B14F-4D97-AF65-F5344CB8AC3E}">
        <p14:creationId xmlns:p14="http://schemas.microsoft.com/office/powerpoint/2010/main" val="3877095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188</Words>
  <Application>Microsoft Macintosh PowerPoint</Application>
  <PresentationFormat>Widescreen</PresentationFormat>
  <Paragraphs>21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Ecological results</vt:lpstr>
      <vt:lpstr>PowerPoint Presentation</vt:lpstr>
      <vt:lpstr>PowerPoint Presentation</vt:lpstr>
      <vt:lpstr>PowerPoint Presentation</vt:lpstr>
      <vt:lpstr>PowerPoint Presentation</vt:lpstr>
      <vt:lpstr>Detection results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Graziella DiRenzo</dc:creator>
  <cp:lastModifiedBy>Graziella DiRenzo</cp:lastModifiedBy>
  <cp:revision>1</cp:revision>
  <dcterms:created xsi:type="dcterms:W3CDTF">2025-02-10T15:41:29Z</dcterms:created>
  <dcterms:modified xsi:type="dcterms:W3CDTF">2025-02-11T12:27:07Z</dcterms:modified>
</cp:coreProperties>
</file>